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BE55426-28AF-493D-AE3D-E172E062A6A6}" v="4" dt="2020-03-16T16:20:35.82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ndra Kreuning" userId="ec82587d-f859-43aa-91d3-fb8f47fe5957" providerId="ADAL" clId="{DBE55426-28AF-493D-AE3D-E172E062A6A6}"/>
    <pc:docChg chg="undo custSel mod addSld modSld">
      <pc:chgData name="Sandra Kreuning" userId="ec82587d-f859-43aa-91d3-fb8f47fe5957" providerId="ADAL" clId="{DBE55426-28AF-493D-AE3D-E172E062A6A6}" dt="2020-03-16T16:22:13.212" v="157" actId="26606"/>
      <pc:docMkLst>
        <pc:docMk/>
      </pc:docMkLst>
      <pc:sldChg chg="addSp modSp mod setBg">
        <pc:chgData name="Sandra Kreuning" userId="ec82587d-f859-43aa-91d3-fb8f47fe5957" providerId="ADAL" clId="{DBE55426-28AF-493D-AE3D-E172E062A6A6}" dt="2020-03-16T16:22:13.212" v="157" actId="26606"/>
        <pc:sldMkLst>
          <pc:docMk/>
          <pc:sldMk cId="880845277" sldId="256"/>
        </pc:sldMkLst>
        <pc:spChg chg="mo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2" creationId="{15160A5D-D13F-4025-9C51-7E4A11EEF1C9}"/>
          </ac:spMkLst>
        </pc:spChg>
        <pc:spChg chg="mo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3" creationId="{5EB93350-83A1-4871-8FB5-4AF2B42C1F2E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8" creationId="{9C3EFD13-3CD8-4457-B029-DD736C9E9C02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10" creationId="{AA9B61C3-6D3C-4B90-B343-810EC252B3E7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12" creationId="{C1257FDB-F578-4AA9-844B-CF6CFA2FA3D9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14" creationId="{9999F923-F60C-4033-A0C7-BA36D1A44173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16" creationId="{F8C27FAF-AD0A-489C-A7B5-16CBFBB067EA}"/>
          </ac:spMkLst>
        </pc:spChg>
        <pc:spChg chg="add">
          <ac:chgData name="Sandra Kreuning" userId="ec82587d-f859-43aa-91d3-fb8f47fe5957" providerId="ADAL" clId="{DBE55426-28AF-493D-AE3D-E172E062A6A6}" dt="2020-03-16T16:22:13.212" v="157" actId="26606"/>
          <ac:spMkLst>
            <pc:docMk/>
            <pc:sldMk cId="880845277" sldId="256"/>
            <ac:spMk id="18" creationId="{583B1E3E-6E8E-4E48-9EA6-56F1E306AA4B}"/>
          </ac:spMkLst>
        </pc:spChg>
      </pc:sldChg>
      <pc:sldChg chg="addSp modSp mod setBg">
        <pc:chgData name="Sandra Kreuning" userId="ec82587d-f859-43aa-91d3-fb8f47fe5957" providerId="ADAL" clId="{DBE55426-28AF-493D-AE3D-E172E062A6A6}" dt="2020-03-16T16:22:09.076" v="156" actId="26606"/>
        <pc:sldMkLst>
          <pc:docMk/>
          <pc:sldMk cId="904256651" sldId="257"/>
        </pc:sldMkLst>
        <pc:spChg chg="mod">
          <ac:chgData name="Sandra Kreuning" userId="ec82587d-f859-43aa-91d3-fb8f47fe5957" providerId="ADAL" clId="{DBE55426-28AF-493D-AE3D-E172E062A6A6}" dt="2020-03-16T16:22:09.076" v="156" actId="26606"/>
          <ac:spMkLst>
            <pc:docMk/>
            <pc:sldMk cId="904256651" sldId="257"/>
            <ac:spMk id="2" creationId="{A3E2D4E9-869D-465A-B585-A97BEC199C51}"/>
          </ac:spMkLst>
        </pc:spChg>
        <pc:spChg chg="mod">
          <ac:chgData name="Sandra Kreuning" userId="ec82587d-f859-43aa-91d3-fb8f47fe5957" providerId="ADAL" clId="{DBE55426-28AF-493D-AE3D-E172E062A6A6}" dt="2020-03-16T16:22:09.076" v="156" actId="26606"/>
          <ac:spMkLst>
            <pc:docMk/>
            <pc:sldMk cId="904256651" sldId="257"/>
            <ac:spMk id="3" creationId="{E5268FEB-33AB-41F9-B0DF-95A5E0C85D1F}"/>
          </ac:spMkLst>
        </pc:spChg>
        <pc:spChg chg="add">
          <ac:chgData name="Sandra Kreuning" userId="ec82587d-f859-43aa-91d3-fb8f47fe5957" providerId="ADAL" clId="{DBE55426-28AF-493D-AE3D-E172E062A6A6}" dt="2020-03-16T16:22:09.076" v="156" actId="26606"/>
          <ac:spMkLst>
            <pc:docMk/>
            <pc:sldMk cId="904256651" sldId="257"/>
            <ac:spMk id="8" creationId="{6A1473A6-3F22-483E-8A30-80B9D2B14592}"/>
          </ac:spMkLst>
        </pc:spChg>
        <pc:grpChg chg="add">
          <ac:chgData name="Sandra Kreuning" userId="ec82587d-f859-43aa-91d3-fb8f47fe5957" providerId="ADAL" clId="{DBE55426-28AF-493D-AE3D-E172E062A6A6}" dt="2020-03-16T16:22:09.076" v="156" actId="26606"/>
          <ac:grpSpMkLst>
            <pc:docMk/>
            <pc:sldMk cId="904256651" sldId="257"/>
            <ac:grpSpMk id="10" creationId="{AA1375E3-3E53-4D75-BAB7-E5929BFCB25F}"/>
          </ac:grpSpMkLst>
        </pc:grpChg>
      </pc:sldChg>
      <pc:sldChg chg="addSp modSp mod setBg">
        <pc:chgData name="Sandra Kreuning" userId="ec82587d-f859-43aa-91d3-fb8f47fe5957" providerId="ADAL" clId="{DBE55426-28AF-493D-AE3D-E172E062A6A6}" dt="2020-03-16T16:22:02.787" v="155" actId="26606"/>
        <pc:sldMkLst>
          <pc:docMk/>
          <pc:sldMk cId="1371496134" sldId="258"/>
        </pc:sldMkLst>
        <pc:spChg chg="mo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2" creationId="{D675093A-0CA1-4698-A73A-E13535ACADE6}"/>
          </ac:spMkLst>
        </pc:spChg>
        <pc:spChg chg="mo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3" creationId="{93676D5B-FFE9-4C8E-BAD8-014189C1C123}"/>
          </ac:spMkLst>
        </pc:spChg>
        <pc:spChg chg="ad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8" creationId="{B415CC05-7409-46F5-8A98-2B5A6B099323}"/>
          </ac:spMkLst>
        </pc:spChg>
        <pc:spChg chg="ad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10" creationId="{F2A7F1A3-B330-4A94-A2CD-4B913FF04C30}"/>
          </ac:spMkLst>
        </pc:spChg>
        <pc:spChg chg="ad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12" creationId="{23EFF1D4-2A0A-4BF6-BD32-ADF1B4A1847A}"/>
          </ac:spMkLst>
        </pc:spChg>
        <pc:spChg chg="add">
          <ac:chgData name="Sandra Kreuning" userId="ec82587d-f859-43aa-91d3-fb8f47fe5957" providerId="ADAL" clId="{DBE55426-28AF-493D-AE3D-E172E062A6A6}" dt="2020-03-16T16:22:02.787" v="155" actId="26606"/>
          <ac:spMkLst>
            <pc:docMk/>
            <pc:sldMk cId="1371496134" sldId="258"/>
            <ac:spMk id="14" creationId="{82E53320-5F4A-431D-A2F3-8FC8C873F67D}"/>
          </ac:spMkLst>
        </pc:spChg>
      </pc:sldChg>
      <pc:sldChg chg="addSp modSp mod setBg">
        <pc:chgData name="Sandra Kreuning" userId="ec82587d-f859-43aa-91d3-fb8f47fe5957" providerId="ADAL" clId="{DBE55426-28AF-493D-AE3D-E172E062A6A6}" dt="2020-03-16T16:21:55.295" v="154" actId="26606"/>
        <pc:sldMkLst>
          <pc:docMk/>
          <pc:sldMk cId="3733616031" sldId="259"/>
        </pc:sldMkLst>
        <pc:spChg chg="mod">
          <ac:chgData name="Sandra Kreuning" userId="ec82587d-f859-43aa-91d3-fb8f47fe5957" providerId="ADAL" clId="{DBE55426-28AF-493D-AE3D-E172E062A6A6}" dt="2020-03-16T16:21:55.295" v="154" actId="26606"/>
          <ac:spMkLst>
            <pc:docMk/>
            <pc:sldMk cId="3733616031" sldId="259"/>
            <ac:spMk id="2" creationId="{3AB4830B-8EBE-4C01-9A00-8B2419D88DA4}"/>
          </ac:spMkLst>
        </pc:spChg>
        <pc:spChg chg="mod">
          <ac:chgData name="Sandra Kreuning" userId="ec82587d-f859-43aa-91d3-fb8f47fe5957" providerId="ADAL" clId="{DBE55426-28AF-493D-AE3D-E172E062A6A6}" dt="2020-03-16T16:21:55.295" v="154" actId="26606"/>
          <ac:spMkLst>
            <pc:docMk/>
            <pc:sldMk cId="3733616031" sldId="259"/>
            <ac:spMk id="3" creationId="{66174D67-874B-463F-B5AD-A0335D3DB9EF}"/>
          </ac:spMkLst>
        </pc:spChg>
        <pc:spChg chg="add">
          <ac:chgData name="Sandra Kreuning" userId="ec82587d-f859-43aa-91d3-fb8f47fe5957" providerId="ADAL" clId="{DBE55426-28AF-493D-AE3D-E172E062A6A6}" dt="2020-03-16T16:21:55.295" v="154" actId="26606"/>
          <ac:spMkLst>
            <pc:docMk/>
            <pc:sldMk cId="3733616031" sldId="259"/>
            <ac:spMk id="8" creationId="{C2F4CBFA-B385-4B16-B63B-29D40EBF7357}"/>
          </ac:spMkLst>
        </pc:spChg>
        <pc:grpChg chg="add">
          <ac:chgData name="Sandra Kreuning" userId="ec82587d-f859-43aa-91d3-fb8f47fe5957" providerId="ADAL" clId="{DBE55426-28AF-493D-AE3D-E172E062A6A6}" dt="2020-03-16T16:21:55.295" v="154" actId="26606"/>
          <ac:grpSpMkLst>
            <pc:docMk/>
            <pc:sldMk cId="3733616031" sldId="259"/>
            <ac:grpSpMk id="10" creationId="{F698CE04-5039-4B4D-B676-5DDF9467EA20}"/>
          </ac:grpSpMkLst>
        </pc:grpChg>
      </pc:sldChg>
      <pc:sldChg chg="addSp modSp mod setBg">
        <pc:chgData name="Sandra Kreuning" userId="ec82587d-f859-43aa-91d3-fb8f47fe5957" providerId="ADAL" clId="{DBE55426-28AF-493D-AE3D-E172E062A6A6}" dt="2020-03-16T16:21:51.151" v="153" actId="26606"/>
        <pc:sldMkLst>
          <pc:docMk/>
          <pc:sldMk cId="2450377027" sldId="260"/>
        </pc:sldMkLst>
        <pc:spChg chg="mo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2" creationId="{3DD0125D-2353-4BEB-A57C-88F4FFBE7304}"/>
          </ac:spMkLst>
        </pc:spChg>
        <pc:spChg chg="mo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3" creationId="{58961274-597B-4FA2-A60B-F80A97472862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8" creationId="{827B839B-9ADE-406B-8590-F1CAEDED45A1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10" creationId="{CFE45BF0-46DB-408C-B5F7-7B11716805D4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12" creationId="{2AEBC8F2-97B1-41B4-93F1-2D289E197FBA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14" creationId="{472E3A19-F5D5-48FC-BB9C-48C2F68F598B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16" creationId="{7A62E32F-BB65-43A8-8EB5-92346890E549}"/>
          </ac:spMkLst>
        </pc:spChg>
        <pc:spChg chg="add">
          <ac:chgData name="Sandra Kreuning" userId="ec82587d-f859-43aa-91d3-fb8f47fe5957" providerId="ADAL" clId="{DBE55426-28AF-493D-AE3D-E172E062A6A6}" dt="2020-03-16T16:21:51.151" v="153" actId="26606"/>
          <ac:spMkLst>
            <pc:docMk/>
            <pc:sldMk cId="2450377027" sldId="260"/>
            <ac:spMk id="18" creationId="{14E91B64-9FCC-451E-AFB4-A827D6329367}"/>
          </ac:spMkLst>
        </pc:spChg>
      </pc:sldChg>
      <pc:sldChg chg="addSp modSp add mod setBg">
        <pc:chgData name="Sandra Kreuning" userId="ec82587d-f859-43aa-91d3-fb8f47fe5957" providerId="ADAL" clId="{DBE55426-28AF-493D-AE3D-E172E062A6A6}" dt="2020-03-16T16:21:45.108" v="152" actId="26606"/>
        <pc:sldMkLst>
          <pc:docMk/>
          <pc:sldMk cId="3705194562" sldId="261"/>
        </pc:sldMkLst>
        <pc:spChg chg="mo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2" creationId="{EFCAEAE5-738F-45F6-B1A9-AF4FEF08A67E}"/>
          </ac:spMkLst>
        </pc:spChg>
        <pc:spChg chg="mo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3" creationId="{8BADD9A7-7495-436B-BA4A-2DEB04F39EC0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8" creationId="{827B839B-9ADE-406B-8590-F1CAEDED45A1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10" creationId="{CFE45BF0-46DB-408C-B5F7-7B11716805D4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12" creationId="{2AEBC8F2-97B1-41B4-93F1-2D289E197FBA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14" creationId="{472E3A19-F5D5-48FC-BB9C-48C2F68F598B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16" creationId="{7A62E32F-BB65-43A8-8EB5-92346890E549}"/>
          </ac:spMkLst>
        </pc:spChg>
        <pc:spChg chg="add">
          <ac:chgData name="Sandra Kreuning" userId="ec82587d-f859-43aa-91d3-fb8f47fe5957" providerId="ADAL" clId="{DBE55426-28AF-493D-AE3D-E172E062A6A6}" dt="2020-03-16T16:21:45.108" v="152" actId="26606"/>
          <ac:spMkLst>
            <pc:docMk/>
            <pc:sldMk cId="3705194562" sldId="261"/>
            <ac:spMk id="18" creationId="{14E91B64-9FCC-451E-AFB4-A827D632936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FC9559A-3A8C-48E1-88CB-D1A06F9DFC7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4F788FD-29A5-4CE6-8EA0-ACC13EF28E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FB85DCB-9E5D-4C30-B195-E0AB5FBEB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3B51F9F-3A6A-42AC-A3C5-5789B29E6C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34ABD4-4585-4DED-AF24-8F280911FD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05018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4F5D543-3A9F-4B3F-9AC2-333B07920B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E7B41DE-5A43-420C-9B4F-4ACA8F367E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1034858-ED42-4FA5-ADC0-064E02944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04C168D-5944-4277-BBAF-75BAA59BE6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370FBDF-FC9F-487A-99F9-5D3AAF8035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31632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9614D671-9761-4C2A-8678-1E2B320F45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CA733C7-1875-49FA-A9EA-D62228B4A9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2FE07D3-C486-4624-857C-564805836B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A77C78A-55C5-4A42-9ABF-C3DB833B4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0EC6157-E023-4022-85DA-4C59F2314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236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A7C98E-0FBD-4FB3-8F3B-43EBF3BAAC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08E624C2-DEBC-487C-89E2-DF6F398D1E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20869A4E-EB45-449F-B28A-BFFEDF187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0607BFA-DA4C-416E-B69E-BF35F2105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92A492B-29F1-4BF5-BFEC-8CD0BD4313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45617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E884D18-7305-4F4D-A52F-D71DB257B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4ADBA8D9-13CC-46BC-88EF-80FBCCC55A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E7D6201-139B-4C5A-8CB3-56012B7A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F7360DF-5135-4D15-935F-77790636E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72E66A0-4735-4882-A4B8-A8CAF03F5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5547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9FD8D5-E0CB-471A-8A49-AC8B80D4AC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CB60B50-1DE2-4CE7-8B16-ABF40E92B5D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9CF3BEE-585F-4C9D-B0A2-703D244217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3A97D43-9E93-40E1-951C-7919EF714C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B603C35-9395-4114-84CF-DDA4B7151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7091B69-ED52-41F7-B7B8-14AD3028BF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4575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14118D-EF8F-4DDF-96BD-3B5BF4CB3D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B4236C8-E841-4D17-9987-5282FA0ADD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EE0472DB-9F88-4846-962E-4973D5C6EF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0A3674E1-CE47-48AE-94E8-7BFCD0DF04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25051294-8778-46B3-9781-E9D1A9F1A1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30132682-51DE-4F7F-90BF-C57C1B7418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CDC43470-B995-44FA-A01E-D74ECDD337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5048CFDA-2DE6-4365-A986-362F8893F2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23995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1E5721A-AEB9-4E49-BA02-DD2861548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20187B30-C6F2-4C31-9F54-DA337DFBED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2F8BB42B-C018-412E-9381-D1A3300B6F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5B46581E-8645-443A-89CB-082F3743D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9166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3B3124C-5B03-4900-A0E9-81F28F58F5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29478001-5D0D-4B99-A45B-ECFE18B31F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C0871A63-E3A5-4015-AC76-E46CCEFF8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691329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58B67FF-1C7E-4D55-B3B4-52F331BF6B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B4043AD7-9614-4E60-B66D-67A53587B0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47EA9164-8F5D-401D-82C5-2B143E8EAD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A725BDC-C438-4823-9275-8AB18A7DAF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41B236D-706B-4B9A-B4A2-1AA4B059B5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34202EA-A8FC-4263-9419-A7C0D8852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6087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AD9193-B503-4D57-95B7-E51459BFE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A90A984A-BC42-4AFD-940F-805DA2F0CF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0396ACF-A822-40C9-ADDB-AD7679BFC9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86DAF6-4502-49C8-8198-BA4008C674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6E7599D-5952-420D-A83C-F0421F98B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FD0BA54-457C-42BD-BF31-1761243250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740141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AAFFE4A7-9FCB-4C02-A28F-DE1FED0089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0BE3290A-D199-4932-963D-7D77FCC5E0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F389C73-C1ED-4EB4-AA07-BBB3CF7D87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05CA09-6F98-411C-80BA-5D539DE1A935}" type="datetimeFigureOut">
              <a:rPr lang="nl-NL" smtClean="0"/>
              <a:t>16-3-2020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8868D0C-AB56-4585-928E-48027B953F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3825162-6048-408C-B1FB-2FC5DBFF7BB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683DC9-690F-45A0-AACB-D4CC87743C2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21975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C3EFD13-3CD8-4457-B029-DD736C9E9C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8">
            <a:extLst>
              <a:ext uri="{FF2B5EF4-FFF2-40B4-BE49-F238E27FC236}">
                <a16:creationId xmlns:a16="http://schemas.microsoft.com/office/drawing/2014/main" id="{AA9B61C3-6D3C-4B90-B343-810EC252B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63045" y="2216693"/>
            <a:ext cx="7447880" cy="353107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15160A5D-D13F-4025-9C51-7E4A11EEF1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03099" y="2571909"/>
            <a:ext cx="5875165" cy="2826912"/>
          </a:xfrm>
        </p:spPr>
        <p:txBody>
          <a:bodyPr anchor="ctr">
            <a:normAutofit/>
          </a:bodyPr>
          <a:lstStyle/>
          <a:p>
            <a:pPr algn="l"/>
            <a:r>
              <a:rPr lang="nl-NL">
                <a:solidFill>
                  <a:srgbClr val="FFFFFF"/>
                </a:solidFill>
              </a:rPr>
              <a:t>Spina bifida</a:t>
            </a: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C1257FDB-F578-4AA9-844B-CF6CFA2FA3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763045" y="1515074"/>
            <a:ext cx="822493" cy="4232692"/>
          </a:xfrm>
          <a:custGeom>
            <a:avLst/>
            <a:gdLst>
              <a:gd name="T0" fmla="*/ 491 w 491"/>
              <a:gd name="T1" fmla="*/ 2247 h 2732"/>
              <a:gd name="T2" fmla="*/ 0 w 491"/>
              <a:gd name="T3" fmla="*/ 2732 h 2732"/>
              <a:gd name="T4" fmla="*/ 0 w 491"/>
              <a:gd name="T5" fmla="*/ 486 h 2732"/>
              <a:gd name="T6" fmla="*/ 491 w 491"/>
              <a:gd name="T7" fmla="*/ 0 h 2732"/>
              <a:gd name="T8" fmla="*/ 491 w 491"/>
              <a:gd name="T9" fmla="*/ 2247 h 27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91" h="2732">
                <a:moveTo>
                  <a:pt x="491" y="2247"/>
                </a:moveTo>
                <a:lnTo>
                  <a:pt x="0" y="2732"/>
                </a:lnTo>
                <a:lnTo>
                  <a:pt x="0" y="486"/>
                </a:lnTo>
                <a:lnTo>
                  <a:pt x="491" y="0"/>
                </a:lnTo>
                <a:lnTo>
                  <a:pt x="491" y="224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9999F923-F60C-4033-A0C7-BA36D1A441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97783" y="1172042"/>
            <a:ext cx="687754" cy="3820237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F8C27FAF-AD0A-489C-A7B5-16CBFBB06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3897783" y="987643"/>
            <a:ext cx="347200" cy="3699706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8">
            <a:extLst>
              <a:ext uri="{FF2B5EF4-FFF2-40B4-BE49-F238E27FC236}">
                <a16:creationId xmlns:a16="http://schemas.microsoft.com/office/drawing/2014/main" id="{583B1E3E-6E8E-4E48-9EA6-56F1E306AA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940829" y="965200"/>
            <a:ext cx="3304154" cy="353107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EB93350-83A1-4871-8FB5-4AF2B42C1F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62562" y="1286933"/>
            <a:ext cx="2653285" cy="2843319"/>
          </a:xfrm>
        </p:spPr>
        <p:txBody>
          <a:bodyPr anchor="ctr">
            <a:normAutofit/>
          </a:bodyPr>
          <a:lstStyle/>
          <a:p>
            <a:r>
              <a:rPr lang="nl-NL" sz="2800">
                <a:solidFill>
                  <a:srgbClr val="FFFFFF"/>
                </a:solidFill>
              </a:rPr>
              <a:t>Open rug (de wervelkolom is niet geheel gesloten)</a:t>
            </a:r>
          </a:p>
        </p:txBody>
      </p:sp>
    </p:spTree>
    <p:extLst>
      <p:ext uri="{BB962C8B-B14F-4D97-AF65-F5344CB8AC3E}">
        <p14:creationId xmlns:p14="http://schemas.microsoft.com/office/powerpoint/2010/main" val="8808452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6A1473A6-3F22-483E-8A30-80B9D2B1459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A1375E3-3E53-4D75-BAB7-E5929BFCB25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534368" y="563918"/>
            <a:ext cx="4119932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0BBEEF67-3DDF-46CF-8CD5-EA5F0E4FB07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8FAC1C95-F817-487C-B8B2-CF141FBB1C2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2C5363A-D941-4AA1-8D38-D7E44A1E2E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A3E2D4E9-869D-465A-B585-A97BEC199C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8468" y="885651"/>
            <a:ext cx="3229803" cy="4624603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Vóórkomen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5268FEB-33AB-41F9-B0DF-95A5E0C85D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78708" y="885651"/>
            <a:ext cx="6525220" cy="4616849"/>
          </a:xfrm>
        </p:spPr>
        <p:txBody>
          <a:bodyPr anchor="ctr">
            <a:normAutofit/>
          </a:bodyPr>
          <a:lstStyle/>
          <a:p>
            <a:r>
              <a:rPr lang="nl-NL" sz="2400" b="1"/>
              <a:t>Bij 1-5 op 1000 pasgeborenen. </a:t>
            </a:r>
          </a:p>
          <a:p>
            <a:r>
              <a:rPr lang="nl-NL" sz="2400" b="1"/>
              <a:t>Ontstaan in eerste 4 weken van de zwangerschap door gebrek aan foliumzuur, erfelijkheid</a:t>
            </a:r>
          </a:p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904256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415CC05-7409-46F5-8A98-2B5A6B0993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D675093A-0CA1-4698-A73A-E13535ACAD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43511" y="1343770"/>
            <a:ext cx="3415466" cy="4559963"/>
          </a:xfrm>
        </p:spPr>
        <p:txBody>
          <a:bodyPr>
            <a:normAutofit/>
          </a:bodyPr>
          <a:lstStyle/>
          <a:p>
            <a:r>
              <a:rPr lang="nl-NL" sz="3600"/>
              <a:t>Verschijnselen</a:t>
            </a: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F2A7F1A3-B330-4A94-A2CD-4B913FF04C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4214" y="900814"/>
            <a:ext cx="759618" cy="5710965"/>
          </a:xfrm>
          <a:custGeom>
            <a:avLst/>
            <a:gdLst>
              <a:gd name="T0" fmla="*/ 414 w 414"/>
              <a:gd name="T1" fmla="*/ 2447 h 2447"/>
              <a:gd name="T2" fmla="*/ 0 w 414"/>
              <a:gd name="T3" fmla="*/ 2247 h 2447"/>
              <a:gd name="T4" fmla="*/ 0 w 414"/>
              <a:gd name="T5" fmla="*/ 0 h 2447"/>
              <a:gd name="T6" fmla="*/ 414 w 414"/>
              <a:gd name="T7" fmla="*/ 200 h 2447"/>
              <a:gd name="T8" fmla="*/ 414 w 414"/>
              <a:gd name="T9" fmla="*/ 2447 h 24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4" h="2447">
                <a:moveTo>
                  <a:pt x="414" y="2447"/>
                </a:moveTo>
                <a:lnTo>
                  <a:pt x="0" y="2247"/>
                </a:lnTo>
                <a:lnTo>
                  <a:pt x="0" y="0"/>
                </a:lnTo>
                <a:lnTo>
                  <a:pt x="414" y="200"/>
                </a:lnTo>
                <a:lnTo>
                  <a:pt x="414" y="244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7">
            <a:extLst>
              <a:ext uri="{FF2B5EF4-FFF2-40B4-BE49-F238E27FC236}">
                <a16:creationId xmlns:a16="http://schemas.microsoft.com/office/drawing/2014/main" id="{23EFF1D4-2A0A-4BF6-BD32-ADF1B4A184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792875" y="633165"/>
            <a:ext cx="482654" cy="5521414"/>
          </a:xfrm>
          <a:custGeom>
            <a:avLst/>
            <a:gdLst>
              <a:gd name="T0" fmla="*/ 209 w 209"/>
              <a:gd name="T1" fmla="*/ 2246 h 2358"/>
              <a:gd name="T2" fmla="*/ 0 w 209"/>
              <a:gd name="T3" fmla="*/ 2358 h 2358"/>
              <a:gd name="T4" fmla="*/ 0 w 209"/>
              <a:gd name="T5" fmla="*/ 111 h 2358"/>
              <a:gd name="T6" fmla="*/ 209 w 209"/>
              <a:gd name="T7" fmla="*/ 0 h 2358"/>
              <a:gd name="T8" fmla="*/ 209 w 209"/>
              <a:gd name="T9" fmla="*/ 2246 h 2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9" h="2358">
                <a:moveTo>
                  <a:pt x="209" y="2246"/>
                </a:moveTo>
                <a:lnTo>
                  <a:pt x="0" y="2358"/>
                </a:lnTo>
                <a:lnTo>
                  <a:pt x="0" y="111"/>
                </a:lnTo>
                <a:lnTo>
                  <a:pt x="209" y="0"/>
                </a:lnTo>
                <a:lnTo>
                  <a:pt x="209" y="2246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Rectangle 8">
            <a:extLst>
              <a:ext uri="{FF2B5EF4-FFF2-40B4-BE49-F238E27FC236}">
                <a16:creationId xmlns:a16="http://schemas.microsoft.com/office/drawing/2014/main" id="{82E53320-5F4A-431D-A2F3-8FC8C873F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-1" y="634080"/>
            <a:ext cx="7275530" cy="525164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3676D5B-FFE9-4C8E-BAD8-014189C1C1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1094" y="1033670"/>
            <a:ext cx="6149595" cy="4500439"/>
          </a:xfrm>
        </p:spPr>
        <p:txBody>
          <a:bodyPr anchor="ctr">
            <a:normAutofit/>
          </a:bodyPr>
          <a:lstStyle/>
          <a:p>
            <a:r>
              <a:rPr lang="nl-NL" b="1">
                <a:solidFill>
                  <a:srgbClr val="FEFFFF"/>
                </a:solidFill>
              </a:rPr>
              <a:t>Spierverlamming, </a:t>
            </a:r>
          </a:p>
          <a:p>
            <a:r>
              <a:rPr lang="nl-NL" b="1">
                <a:solidFill>
                  <a:srgbClr val="FEFFFF"/>
                </a:solidFill>
              </a:rPr>
              <a:t>gevoelsstoornissen, </a:t>
            </a:r>
          </a:p>
          <a:p>
            <a:r>
              <a:rPr lang="nl-NL" b="1">
                <a:solidFill>
                  <a:srgbClr val="FEFFFF"/>
                </a:solidFill>
              </a:rPr>
              <a:t>geen blaascontrole, </a:t>
            </a:r>
          </a:p>
          <a:p>
            <a:r>
              <a:rPr lang="nl-NL" b="1">
                <a:solidFill>
                  <a:srgbClr val="FEFFFF"/>
                </a:solidFill>
              </a:rPr>
              <a:t>waterhoofd (een drain moet hersenvocht afvoeren)</a:t>
            </a:r>
          </a:p>
          <a:p>
            <a:endParaRPr lang="nl-NL">
              <a:solidFill>
                <a:srgbClr val="FE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149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C2F4CBFA-B385-4B16-B63B-29D40EBF7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F698CE04-5039-4B4D-B676-5DDF9467EA2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513372" y="563918"/>
            <a:ext cx="4163968" cy="5978614"/>
            <a:chOff x="7513372" y="803186"/>
            <a:chExt cx="4163968" cy="5978614"/>
          </a:xfrm>
        </p:grpSpPr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A5B7FFC8-6FAA-4120-AC51-F1C9C825A0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9586" y="1070835"/>
              <a:ext cx="687754" cy="5710965"/>
            </a:xfrm>
            <a:custGeom>
              <a:avLst/>
              <a:gdLst>
                <a:gd name="T0" fmla="*/ 414 w 414"/>
                <a:gd name="T1" fmla="*/ 2447 h 2447"/>
                <a:gd name="T2" fmla="*/ 0 w 414"/>
                <a:gd name="T3" fmla="*/ 2247 h 2447"/>
                <a:gd name="T4" fmla="*/ 0 w 414"/>
                <a:gd name="T5" fmla="*/ 0 h 2447"/>
                <a:gd name="T6" fmla="*/ 414 w 414"/>
                <a:gd name="T7" fmla="*/ 200 h 2447"/>
                <a:gd name="T8" fmla="*/ 414 w 414"/>
                <a:gd name="T9" fmla="*/ 2447 h 24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4" h="2447">
                  <a:moveTo>
                    <a:pt x="414" y="2447"/>
                  </a:moveTo>
                  <a:lnTo>
                    <a:pt x="0" y="2247"/>
                  </a:lnTo>
                  <a:lnTo>
                    <a:pt x="0" y="0"/>
                  </a:lnTo>
                  <a:lnTo>
                    <a:pt x="414" y="200"/>
                  </a:lnTo>
                  <a:lnTo>
                    <a:pt x="414" y="2447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7">
              <a:extLst>
                <a:ext uri="{FF2B5EF4-FFF2-40B4-BE49-F238E27FC236}">
                  <a16:creationId xmlns:a16="http://schemas.microsoft.com/office/drawing/2014/main" id="{FF5B224B-4446-4B75-8B12-7FAFA8ED83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88949" y="803186"/>
              <a:ext cx="409371" cy="5521414"/>
            </a:xfrm>
            <a:custGeom>
              <a:avLst/>
              <a:gdLst>
                <a:gd name="T0" fmla="*/ 209 w 209"/>
                <a:gd name="T1" fmla="*/ 2246 h 2358"/>
                <a:gd name="T2" fmla="*/ 0 w 209"/>
                <a:gd name="T3" fmla="*/ 2358 h 2358"/>
                <a:gd name="T4" fmla="*/ 0 w 209"/>
                <a:gd name="T5" fmla="*/ 111 h 2358"/>
                <a:gd name="T6" fmla="*/ 209 w 209"/>
                <a:gd name="T7" fmla="*/ 0 h 2358"/>
                <a:gd name="T8" fmla="*/ 209 w 209"/>
                <a:gd name="T9" fmla="*/ 2246 h 23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9" h="2358">
                  <a:moveTo>
                    <a:pt x="209" y="2246"/>
                  </a:moveTo>
                  <a:lnTo>
                    <a:pt x="0" y="2358"/>
                  </a:lnTo>
                  <a:lnTo>
                    <a:pt x="0" y="111"/>
                  </a:lnTo>
                  <a:lnTo>
                    <a:pt x="209" y="0"/>
                  </a:lnTo>
                  <a:lnTo>
                    <a:pt x="209" y="2246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Rectangle 8">
              <a:extLst>
                <a:ext uri="{FF2B5EF4-FFF2-40B4-BE49-F238E27FC236}">
                  <a16:creationId xmlns:a16="http://schemas.microsoft.com/office/drawing/2014/main" id="{C807611F-497E-428E-9B8B-0192C78970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7513372" y="804101"/>
              <a:ext cx="3880238" cy="525164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el 1">
            <a:extLst>
              <a:ext uri="{FF2B5EF4-FFF2-40B4-BE49-F238E27FC236}">
                <a16:creationId xmlns:a16="http://schemas.microsoft.com/office/drawing/2014/main" id="{3AB4830B-8EBE-4C01-9A00-8B2419D88D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35106" y="1132517"/>
            <a:ext cx="3246509" cy="4367531"/>
          </a:xfrm>
        </p:spPr>
        <p:txBody>
          <a:bodyPr>
            <a:normAutofit/>
          </a:bodyPr>
          <a:lstStyle/>
          <a:p>
            <a:r>
              <a:rPr lang="nl-NL">
                <a:solidFill>
                  <a:srgbClr val="FFFFFF"/>
                </a:solidFill>
              </a:rPr>
              <a:t>Gevolgen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6174D67-874B-463F-B5AD-A0335D3DB9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132519"/>
            <a:ext cx="6300975" cy="4367530"/>
          </a:xfrm>
        </p:spPr>
        <p:txBody>
          <a:bodyPr anchor="ctr">
            <a:normAutofit/>
          </a:bodyPr>
          <a:lstStyle/>
          <a:p>
            <a:r>
              <a:rPr lang="nl-NL" sz="2400" b="1"/>
              <a:t>verlamming beenspieren, blaas en endeldarmspieren</a:t>
            </a:r>
          </a:p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3733616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3DD0125D-2353-4BEB-A57C-88F4FFBE73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Complicaties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8961274-597B-4FA2-A60B-F80A974728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r>
              <a:rPr lang="nl-NL" sz="2400" b="1"/>
              <a:t>decubitus/smetten: door gevoelsstoornis. </a:t>
            </a:r>
          </a:p>
          <a:p>
            <a:r>
              <a:rPr lang="nl-NL" sz="2400" b="1"/>
              <a:t>Obstipatie. </a:t>
            </a:r>
          </a:p>
          <a:p>
            <a:r>
              <a:rPr lang="nl-NL" sz="2400" b="1"/>
              <a:t>Scoliose (scheefgroeien van de wervelkolom)</a:t>
            </a:r>
          </a:p>
          <a:p>
            <a:endParaRPr lang="nl-NL" sz="2400"/>
          </a:p>
        </p:txBody>
      </p:sp>
    </p:spTree>
    <p:extLst>
      <p:ext uri="{BB962C8B-B14F-4D97-AF65-F5344CB8AC3E}">
        <p14:creationId xmlns:p14="http://schemas.microsoft.com/office/powerpoint/2010/main" val="24503770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827B839B-9ADE-406B-8590-F1CAEDED45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45">
            <a:extLst>
              <a:ext uri="{FF2B5EF4-FFF2-40B4-BE49-F238E27FC236}">
                <a16:creationId xmlns:a16="http://schemas.microsoft.com/office/drawing/2014/main" id="{CFE45BF0-46DB-408C-B5F7-7B11716805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1022350"/>
            <a:ext cx="709612" cy="2095501"/>
          </a:xfrm>
          <a:custGeom>
            <a:avLst/>
            <a:gdLst>
              <a:gd name="T0" fmla="*/ 447 w 447"/>
              <a:gd name="T1" fmla="*/ 1363 h 1363"/>
              <a:gd name="T2" fmla="*/ 0 w 447"/>
              <a:gd name="T3" fmla="*/ 987 h 1363"/>
              <a:gd name="T4" fmla="*/ 0 w 447"/>
              <a:gd name="T5" fmla="*/ 0 h 1363"/>
              <a:gd name="T6" fmla="*/ 447 w 447"/>
              <a:gd name="T7" fmla="*/ 376 h 1363"/>
              <a:gd name="T8" fmla="*/ 447 w 447"/>
              <a:gd name="T9" fmla="*/ 1363 h 136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47" h="1363">
                <a:moveTo>
                  <a:pt x="447" y="1363"/>
                </a:moveTo>
                <a:lnTo>
                  <a:pt x="0" y="987"/>
                </a:lnTo>
                <a:lnTo>
                  <a:pt x="0" y="0"/>
                </a:lnTo>
                <a:lnTo>
                  <a:pt x="447" y="376"/>
                </a:lnTo>
                <a:lnTo>
                  <a:pt x="447" y="1363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46">
            <a:extLst>
              <a:ext uri="{FF2B5EF4-FFF2-40B4-BE49-F238E27FC236}">
                <a16:creationId xmlns:a16="http://schemas.microsoft.com/office/drawing/2014/main" id="{2AEBC8F2-97B1-41B4-93F1-2D289E197F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409710" y="837744"/>
            <a:ext cx="403225" cy="1705431"/>
          </a:xfrm>
          <a:custGeom>
            <a:avLst/>
            <a:gdLst>
              <a:gd name="T0" fmla="*/ 254 w 254"/>
              <a:gd name="T1" fmla="*/ 987 h 1109"/>
              <a:gd name="T2" fmla="*/ 0 w 254"/>
              <a:gd name="T3" fmla="*/ 1109 h 1109"/>
              <a:gd name="T4" fmla="*/ 0 w 254"/>
              <a:gd name="T5" fmla="*/ 119 h 1109"/>
              <a:gd name="T6" fmla="*/ 254 w 254"/>
              <a:gd name="T7" fmla="*/ 0 h 1109"/>
              <a:gd name="T8" fmla="*/ 254 w 254"/>
              <a:gd name="T9" fmla="*/ 987 h 11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" h="1109">
                <a:moveTo>
                  <a:pt x="254" y="987"/>
                </a:moveTo>
                <a:lnTo>
                  <a:pt x="0" y="1109"/>
                </a:lnTo>
                <a:lnTo>
                  <a:pt x="0" y="119"/>
                </a:lnTo>
                <a:lnTo>
                  <a:pt x="254" y="0"/>
                </a:lnTo>
                <a:lnTo>
                  <a:pt x="254" y="98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Freeform 47">
            <a:extLst>
              <a:ext uri="{FF2B5EF4-FFF2-40B4-BE49-F238E27FC236}">
                <a16:creationId xmlns:a16="http://schemas.microsoft.com/office/drawing/2014/main" id="{472E3A19-F5D5-48FC-BB9C-48C2F68F598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660" y="640894"/>
            <a:ext cx="168275" cy="1713195"/>
          </a:xfrm>
          <a:custGeom>
            <a:avLst/>
            <a:gdLst>
              <a:gd name="T0" fmla="*/ 106 w 106"/>
              <a:gd name="T1" fmla="*/ 1114 h 1114"/>
              <a:gd name="T2" fmla="*/ 0 w 106"/>
              <a:gd name="T3" fmla="*/ 1005 h 1114"/>
              <a:gd name="T4" fmla="*/ 0 w 106"/>
              <a:gd name="T5" fmla="*/ 0 h 1114"/>
              <a:gd name="T6" fmla="*/ 106 w 106"/>
              <a:gd name="T7" fmla="*/ 110 h 1114"/>
              <a:gd name="T8" fmla="*/ 106 w 106"/>
              <a:gd name="T9" fmla="*/ 1114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06" h="1114">
                <a:moveTo>
                  <a:pt x="106" y="1114"/>
                </a:moveTo>
                <a:lnTo>
                  <a:pt x="0" y="1005"/>
                </a:lnTo>
                <a:lnTo>
                  <a:pt x="0" y="0"/>
                </a:lnTo>
                <a:lnTo>
                  <a:pt x="106" y="110"/>
                </a:lnTo>
                <a:lnTo>
                  <a:pt x="106" y="1114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Freeform 44">
            <a:extLst>
              <a:ext uri="{FF2B5EF4-FFF2-40B4-BE49-F238E27FC236}">
                <a16:creationId xmlns:a16="http://schemas.microsoft.com/office/drawing/2014/main" id="{7A62E32F-BB65-43A8-8EB5-92346890E54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11223203" y="635716"/>
            <a:ext cx="328612" cy="1742360"/>
          </a:xfrm>
          <a:custGeom>
            <a:avLst/>
            <a:gdLst>
              <a:gd name="T0" fmla="*/ 207 w 207"/>
              <a:gd name="T1" fmla="*/ 987 h 1114"/>
              <a:gd name="T2" fmla="*/ 0 w 207"/>
              <a:gd name="T3" fmla="*/ 1114 h 1114"/>
              <a:gd name="T4" fmla="*/ 0 w 207"/>
              <a:gd name="T5" fmla="*/ 127 h 1114"/>
              <a:gd name="T6" fmla="*/ 207 w 207"/>
              <a:gd name="T7" fmla="*/ 0 h 1114"/>
              <a:gd name="T8" fmla="*/ 207 w 207"/>
              <a:gd name="T9" fmla="*/ 987 h 11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7" h="1114">
                <a:moveTo>
                  <a:pt x="207" y="987"/>
                </a:moveTo>
                <a:lnTo>
                  <a:pt x="0" y="1114"/>
                </a:lnTo>
                <a:lnTo>
                  <a:pt x="0" y="127"/>
                </a:lnTo>
                <a:lnTo>
                  <a:pt x="207" y="0"/>
                </a:lnTo>
                <a:lnTo>
                  <a:pt x="207" y="987"/>
                </a:ln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14E91B64-9FCC-451E-AFB4-A827D63293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644055" y="635715"/>
            <a:ext cx="10907863" cy="1541457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FCAEAE5-738F-45F6-B1A9-AF4FEF08A6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58506" y="800392"/>
            <a:ext cx="10264697" cy="1212102"/>
          </a:xfrm>
        </p:spPr>
        <p:txBody>
          <a:bodyPr>
            <a:normAutofit/>
          </a:bodyPr>
          <a:lstStyle/>
          <a:p>
            <a:r>
              <a:rPr lang="nl-NL" sz="4000">
                <a:solidFill>
                  <a:srgbClr val="FFFFFF"/>
                </a:solidFill>
              </a:rPr>
              <a:t>Verschil dwarslaesie en spina bifida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BADD9A7-7495-436B-BA4A-2DEB04F39E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67624" y="2490436"/>
            <a:ext cx="9708995" cy="356717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nl-NL" sz="2400" b="1" u="sng" dirty="0"/>
              <a:t>Dwarslaesie:</a:t>
            </a:r>
            <a:r>
              <a:rPr lang="nl-NL" sz="2400" b="1" dirty="0"/>
              <a:t>				</a:t>
            </a:r>
            <a:r>
              <a:rPr lang="nl-NL" sz="2400" b="1" u="sng" dirty="0"/>
              <a:t>Spina bifida:</a:t>
            </a:r>
          </a:p>
          <a:p>
            <a:r>
              <a:rPr lang="nl-NL" sz="2400" b="1" dirty="0"/>
              <a:t>verworven aandoening			aangeboren aandoening</a:t>
            </a:r>
          </a:p>
          <a:p>
            <a:r>
              <a:rPr lang="nl-NL" sz="2400" b="1" dirty="0"/>
              <a:t>je hebt al veel bereikt, maar		je weet vanaf de geboorte niet beter </a:t>
            </a:r>
          </a:p>
          <a:p>
            <a:r>
              <a:rPr lang="nl-NL" sz="2400" b="1" dirty="0"/>
              <a:t>de omschakeling is enorm</a:t>
            </a:r>
          </a:p>
          <a:p>
            <a:endParaRPr lang="nl-NL" sz="2400" dirty="0"/>
          </a:p>
        </p:txBody>
      </p:sp>
    </p:spTree>
    <p:extLst>
      <p:ext uri="{BB962C8B-B14F-4D97-AF65-F5344CB8AC3E}">
        <p14:creationId xmlns:p14="http://schemas.microsoft.com/office/powerpoint/2010/main" val="370519456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E6EAFB7E375B4FA8D2FF7FD64788B7" ma:contentTypeVersion="12" ma:contentTypeDescription="Een nieuw document maken." ma:contentTypeScope="" ma:versionID="af45acec503560d360978414daab1117">
  <xsd:schema xmlns:xsd="http://www.w3.org/2001/XMLSchema" xmlns:xs="http://www.w3.org/2001/XMLSchema" xmlns:p="http://schemas.microsoft.com/office/2006/metadata/properties" xmlns:ns3="0bfbde32-856c-4dfd-bc38-4322d606c322" xmlns:ns4="169eb86d-0fb8-4364-bb17-d27f6b2029d0" targetNamespace="http://schemas.microsoft.com/office/2006/metadata/properties" ma:root="true" ma:fieldsID="124b357f269b65349bc9c8612af050ee" ns3:_="" ns4:_="">
    <xsd:import namespace="0bfbde32-856c-4dfd-bc38-4322d606c322"/>
    <xsd:import namespace="169eb86d-0fb8-4364-bb17-d27f6b2029d0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fbde32-856c-4dfd-bc38-4322d606c32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9eb86d-0fb8-4364-bb17-d27f6b2029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4470F2C-A3C2-4A71-8F21-1874F57039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bfbde32-856c-4dfd-bc38-4322d606c322"/>
    <ds:schemaRef ds:uri="169eb86d-0fb8-4364-bb17-d27f6b2029d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E021642-82B8-4823-8A61-CFDCE743F13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3B4BB1-1749-4E7C-98F9-90B4930C9715}">
  <ds:schemaRefs>
    <ds:schemaRef ds:uri="http://www.w3.org/XML/1998/namespace"/>
    <ds:schemaRef ds:uri="http://purl.org/dc/terms/"/>
    <ds:schemaRef ds:uri="http://schemas.microsoft.com/office/2006/documentManagement/types"/>
    <ds:schemaRef ds:uri="0bfbde32-856c-4dfd-bc38-4322d606c322"/>
    <ds:schemaRef ds:uri="http://purl.org/dc/elements/1.1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169eb86d-0fb8-4364-bb17-d27f6b2029d0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80</Words>
  <Application>Microsoft Office PowerPoint</Application>
  <PresentationFormat>Breedbeeld</PresentationFormat>
  <Paragraphs>21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Spina bifida</vt:lpstr>
      <vt:lpstr>Vóórkomen</vt:lpstr>
      <vt:lpstr>Verschijnselen</vt:lpstr>
      <vt:lpstr>Gevolgen</vt:lpstr>
      <vt:lpstr>Complicaties</vt:lpstr>
      <vt:lpstr>Verschil dwarslaesie en spina bifida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Spina bifida</dc:title>
  <dc:creator>Sandra Kreuning</dc:creator>
  <cp:lastModifiedBy>Sandra Kreuning</cp:lastModifiedBy>
  <cp:revision>1</cp:revision>
  <dcterms:created xsi:type="dcterms:W3CDTF">2020-03-16T16:22:13Z</dcterms:created>
  <dcterms:modified xsi:type="dcterms:W3CDTF">2020-03-16T16:22:17Z</dcterms:modified>
</cp:coreProperties>
</file>